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8" r:id="rId4"/>
    <p:sldId id="262" r:id="rId5"/>
    <p:sldId id="261" r:id="rId6"/>
    <p:sldId id="264" r:id="rId7"/>
    <p:sldId id="302" r:id="rId8"/>
    <p:sldId id="266" r:id="rId9"/>
    <p:sldId id="269" r:id="rId10"/>
    <p:sldId id="270" r:id="rId11"/>
    <p:sldId id="271" r:id="rId12"/>
    <p:sldId id="267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96" r:id="rId22"/>
    <p:sldId id="297" r:id="rId23"/>
    <p:sldId id="282" r:id="rId24"/>
    <p:sldId id="291" r:id="rId25"/>
    <p:sldId id="292" r:id="rId26"/>
    <p:sldId id="293" r:id="rId27"/>
    <p:sldId id="283" r:id="rId28"/>
    <p:sldId id="299" r:id="rId29"/>
    <p:sldId id="300" r:id="rId30"/>
    <p:sldId id="301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2"/>
    <p:restoredTop sz="94371"/>
  </p:normalViewPr>
  <p:slideViewPr>
    <p:cSldViewPr snapToGrid="0" snapToObjects="1">
      <p:cViewPr varScale="1">
        <p:scale>
          <a:sx n="81" d="100"/>
          <a:sy n="81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B41C7-0600-BD4C-A073-CB04ABD5316C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B988-987F-3D42-9ED0-820F4B2C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CB988-987F-3D42-9ED0-820F4B2C3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tif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245578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 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819887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1,4) x (3,1, 2,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D0DC6A-67E5-604B-9AB3-2509444E92C9}"/>
              </a:ext>
            </a:extLst>
          </p:cNvPr>
          <p:cNvCxnSpPr>
            <a:cxnSpLocks/>
          </p:cNvCxnSpPr>
          <p:nvPr/>
        </p:nvCxnSpPr>
        <p:spPr>
          <a:xfrm flipV="1">
            <a:off x="8923282" y="3909849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0AC35-8BC2-EA46-9200-EAAEC162BC89}"/>
              </a:ext>
            </a:extLst>
          </p:cNvPr>
          <p:cNvCxnSpPr>
            <a:cxnSpLocks/>
          </p:cNvCxnSpPr>
          <p:nvPr/>
        </p:nvCxnSpPr>
        <p:spPr>
          <a:xfrm>
            <a:off x="8943458" y="4146333"/>
            <a:ext cx="1067645" cy="7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5AA5AC0-EB4C-E247-8057-F01645354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780986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  <a:p>
            <a:r>
              <a:rPr lang="en-US" sz="2200" dirty="0"/>
              <a:t>- Models: ARIMA and SARIMA</a:t>
            </a:r>
          </a:p>
          <a:p>
            <a:r>
              <a:rPr lang="en-US" sz="2200" dirty="0"/>
              <a:t>- Metric: RMSE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60D3D3-F45F-0544-AF0D-49D2278A5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51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 dirty="0"/>
              <a:t>Do 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Starbucks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 Franchise 30,000 locations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NYC is top two coffee consumption city in the United States (Seattle)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DA65-8B41-7E4D-9B38-D63E9F6B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289652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Calculating Distance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655EF-416B-AF49-A66A-3AAE8FD5F9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E95EF-170E-2345-9759-B5A62F486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900035"/>
            <a:ext cx="3932237" cy="2136228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- X represents Latitude</a:t>
            </a:r>
          </a:p>
          <a:p>
            <a:r>
              <a:rPr lang="en-US" sz="3500" dirty="0"/>
              <a:t>- Y represents Longitude</a:t>
            </a:r>
          </a:p>
        </p:txBody>
      </p:sp>
    </p:spTree>
    <p:extLst>
      <p:ext uri="{BB962C8B-B14F-4D97-AF65-F5344CB8AC3E}">
        <p14:creationId xmlns:p14="http://schemas.microsoft.com/office/powerpoint/2010/main" val="60408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553</Words>
  <Application>Microsoft Macintosh PowerPoint</Application>
  <PresentationFormat>Widescreen</PresentationFormat>
  <Paragraphs>118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</vt:lpstr>
      <vt:lpstr>MTA E Line Overview</vt:lpstr>
      <vt:lpstr>Data Collection &amp; Cleaning</vt:lpstr>
      <vt:lpstr>Calculating Distance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Jackson Heights EDA – Total Turns per Month</vt:lpstr>
      <vt:lpstr>Jackson Heights EDA: Total Turns – Monthly and Quarter Average</vt:lpstr>
      <vt:lpstr>Jackson Heights Model: Preparation</vt:lpstr>
      <vt:lpstr>Jackson Heights Model: Selection</vt:lpstr>
      <vt:lpstr>Jackson Heights Model Evaluation: Residuals</vt:lpstr>
      <vt:lpstr>Jackson Heights Model Evaluation: Actual vs Predicted</vt:lpstr>
      <vt:lpstr>Jackson Heights Model Evaluation: Train, Test, Future Predictions</vt:lpstr>
      <vt:lpstr>Jackson Heights Model Evaluation: Test and  Predictions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52</cp:revision>
  <dcterms:created xsi:type="dcterms:W3CDTF">2020-03-12T14:12:47Z</dcterms:created>
  <dcterms:modified xsi:type="dcterms:W3CDTF">2020-03-13T16:21:00Z</dcterms:modified>
</cp:coreProperties>
</file>